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DE1D2-6C07-4836-B5DC-7F88DD4EFB2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33B01-DB7F-46EF-B4CE-4524C715FA3E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646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08A02B-07DB-4570-9DFD-7C6EA0492D8E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574EC0-9648-4D92-9CD1-D8C80514CDF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760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B47EB3-B728-490E-906B-A2BA6ED0E9FC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ECB951-DCA9-46E0-9004-47E02998EE4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198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88868F-D243-4A02-AE06-73C1795BF10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9B918E-2D75-42DB-8940-C82CA53B5B1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254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C0DAF4-FA12-4FED-B632-8B14D76E883A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400077-51E9-4AA2-9CB1-BEACF3E1CF31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81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28B97D-0C6A-47F6-9309-90B0BE9BF82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9B31F-6CCF-400C-A647-588F9A783EC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124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B01853-F3D0-400C-8291-2C92C037764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35437D-116F-4484-8502-5C1FA0FDD17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116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A64819-6463-4E8E-9B75-2630AA7F562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0714C9-35F3-4D0D-ABA2-49F9BD8C34D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408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6B066F-E9CE-4EF9-A472-3F15DE81D48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A4DAF8-D4D6-4853-AED1-65DBCCCCA13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773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5302A3-9188-4044-8D9F-34B2C51965B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7D49F-FDDC-441C-AE3D-3FECF6D191E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354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8A3871-5DB5-4DF3-BE0A-55EA59E27E6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5B5B5-0943-4915-A1CD-9262B16A635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599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E59F01-CA0F-4945-80DB-205CE26CFD6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C0A1E1E-1E5A-420C-A634-3D0B80E09CF6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294101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369978"/>
            <a:ext cx="10515600" cy="3806985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2020-09-02T09:55:08Z</dcterms:created>
  <dcterms:modified xsi:type="dcterms:W3CDTF">2020-09-02T10:42:30Z</dcterms:modified>
</cp:coreProperties>
</file>